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E5DCFFC-FE2F-4754-AF93-151CE5CCFCE5}" type="datetimeFigureOut">
              <a:rPr lang="en-US" smtClean="0"/>
              <a:t>6/11/2012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433A40F-D3FF-44EB-B631-0BA8F79E6820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/>
              <a:t>The 1940’s</a:t>
            </a:r>
            <a:endParaRPr lang="en-US" sz="9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en-US" dirty="0" smtClean="0"/>
              <a:t>By: Matthew and Philipp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</TotalTime>
  <Words>7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Apex</vt:lpstr>
      <vt:lpstr>The 1940’s</vt:lpstr>
      <vt:lpstr>Slide 2</vt:lpstr>
    </vt:vector>
  </TitlesOfParts>
  <Company>Sunrise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1940’s</dc:title>
  <dc:creator>ICt Department</dc:creator>
  <cp:lastModifiedBy>ICt Department</cp:lastModifiedBy>
  <cp:revision>2</cp:revision>
  <dcterms:created xsi:type="dcterms:W3CDTF">2012-06-11T18:51:31Z</dcterms:created>
  <dcterms:modified xsi:type="dcterms:W3CDTF">2012-06-11T19:08:24Z</dcterms:modified>
</cp:coreProperties>
</file>